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24148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Title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594148"/>
            <a:ext cx="12191695" cy="30000"/>
          </a:xfrm>
          <a:prstGeom prst="rect">
            <a:avLst/>
          </a:prstGeom>
          <a:solidFill>
            <a:srgbClr val="C6A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82880" y="712181"/>
            <a:ext cx="1940888" cy="5486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Institution</a:t>
            </a:r>
            <a:r>
              <a:rPr lang="en-GB" dirty="0"/>
              <a:t>/Organisation</a:t>
            </a:r>
            <a:r>
              <a:rPr dirty="0"/>
              <a:t> Logo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87328" y="1280160"/>
            <a:ext cx="4090219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Presentation Title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Presenter(s)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Department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Institution</a:t>
            </a:r>
          </a:p>
          <a:p>
            <a:pPr>
              <a:defRPr sz="2200">
                <a:solidFill>
                  <a:srgbClr val="282828"/>
                </a:solidFill>
              </a:defRPr>
            </a:pPr>
            <a:r>
              <a:rPr dirty="0"/>
              <a:t>Country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9th All Africa Conference on Animal Agriculture (AACAA 2026)                              1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6" y="722543"/>
            <a:ext cx="749974" cy="7365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917" y="692841"/>
            <a:ext cx="766284" cy="7662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1712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18546"/>
            <a:ext cx="3750770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dirty="0"/>
              <a:t>Introduction </a:t>
            </a:r>
            <a:r>
              <a:rPr lang="en-GB" dirty="0"/>
              <a:t>&amp; Objectives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-1" y="602120"/>
            <a:ext cx="12191695" cy="30000"/>
          </a:xfrm>
          <a:prstGeom prst="rect">
            <a:avLst/>
          </a:prstGeom>
          <a:solidFill>
            <a:srgbClr val="C6A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82880" y="674320"/>
            <a:ext cx="1280160" cy="5486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Institution Logo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10515600" cy="484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Click to add your content.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9th All Africa Conference on Animal Agriculture (AACAA 2026)                              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6" y="722543"/>
            <a:ext cx="749974" cy="7365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917" y="692841"/>
            <a:ext cx="766284" cy="7662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24254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37160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Materials &amp; Methods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619808"/>
            <a:ext cx="12191695" cy="30000"/>
          </a:xfrm>
          <a:prstGeom prst="rect">
            <a:avLst/>
          </a:prstGeom>
          <a:solidFill>
            <a:srgbClr val="C6A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82880" y="741142"/>
            <a:ext cx="1280160" cy="5486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Institution Logo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10515600" cy="484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Click to add your content.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9th All Africa Conference on Animal Agriculture (AACAA 2026)                              4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6" y="722543"/>
            <a:ext cx="749974" cy="7365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917" y="692841"/>
            <a:ext cx="766284" cy="7662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7864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73916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dirty="0"/>
              <a:t>Results I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48640"/>
            <a:ext cx="12191695" cy="30000"/>
          </a:xfrm>
          <a:prstGeom prst="rect">
            <a:avLst/>
          </a:prstGeom>
          <a:solidFill>
            <a:srgbClr val="C6A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82880" y="692841"/>
            <a:ext cx="1280160" cy="5486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Institution Logo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10515600" cy="484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Click to add your content.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9th All Africa Conference on Animal Agriculture (AACAA 2026)                              5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6" y="722543"/>
            <a:ext cx="749974" cy="7365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917" y="692841"/>
            <a:ext cx="766284" cy="7662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15462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94025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dirty="0"/>
              <a:t>Results II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601401"/>
            <a:ext cx="12191695" cy="30000"/>
          </a:xfrm>
          <a:prstGeom prst="rect">
            <a:avLst/>
          </a:prstGeom>
          <a:solidFill>
            <a:srgbClr val="C6A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82880" y="713297"/>
            <a:ext cx="1280160" cy="5486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Institution Logo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10515600" cy="484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Click to add your content.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9th All Africa Conference on Animal Agriculture (AACAA 2026)                              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6" y="722543"/>
            <a:ext cx="749974" cy="7365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917" y="692841"/>
            <a:ext cx="766284" cy="7662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15462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5101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dirty="0"/>
              <a:t>Discussion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00462"/>
            <a:ext cx="12191695" cy="30000"/>
          </a:xfrm>
          <a:prstGeom prst="rect">
            <a:avLst/>
          </a:prstGeom>
          <a:solidFill>
            <a:srgbClr val="C6A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84638" y="729669"/>
            <a:ext cx="1278402" cy="54336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Institution Logo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10515600" cy="484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Click to add your content.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9th All Africa Conference on Animal Agriculture (AACAA 2026)                              7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6" y="722543"/>
            <a:ext cx="749974" cy="7365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917" y="692841"/>
            <a:ext cx="766284" cy="7662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7864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68679"/>
            <a:ext cx="4669933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dirty="0"/>
              <a:t>Conclusions</a:t>
            </a:r>
            <a:r>
              <a:rPr lang="en-GB" dirty="0"/>
              <a:t> &amp; Recommendation</a:t>
            </a:r>
            <a:endParaRPr dirty="0"/>
          </a:p>
        </p:txBody>
      </p:sp>
      <p:sp>
        <p:nvSpPr>
          <p:cNvPr id="4" name="Rectangle 3"/>
          <p:cNvSpPr/>
          <p:nvPr/>
        </p:nvSpPr>
        <p:spPr>
          <a:xfrm>
            <a:off x="0" y="573365"/>
            <a:ext cx="12191695" cy="30000"/>
          </a:xfrm>
          <a:prstGeom prst="rect">
            <a:avLst/>
          </a:prstGeom>
          <a:solidFill>
            <a:srgbClr val="C6A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82880" y="731520"/>
            <a:ext cx="1280160" cy="5486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Institution Logo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10515600" cy="484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Click to add your content.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9th All Africa Conference on Animal Agriculture (AACAA 2026)                              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6" y="722543"/>
            <a:ext cx="749974" cy="7365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917" y="692841"/>
            <a:ext cx="766284" cy="7662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88978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83010"/>
            <a:ext cx="7315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dirty="0"/>
              <a:t>Acknowledgements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305" y="600355"/>
            <a:ext cx="12191695" cy="30000"/>
          </a:xfrm>
          <a:prstGeom prst="rect">
            <a:avLst/>
          </a:prstGeom>
          <a:solidFill>
            <a:srgbClr val="C6A0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82880" y="715698"/>
            <a:ext cx="1280160" cy="54864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Institution Logo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10515600" cy="484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282828"/>
                </a:solidFill>
              </a:defRPr>
            </a:pPr>
            <a:r>
              <a:t>Click to add your content.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/>
            </a:pPr>
            <a:r>
              <a:t>9th All Africa Conference on Animal Agriculture (AACAA 2026)                              9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876" y="722543"/>
            <a:ext cx="749974" cy="7365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917" y="692841"/>
            <a:ext cx="766284" cy="7662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181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USER</dc:creator>
  <cp:keywords/>
  <dc:description>generated using python-pptx</dc:description>
  <cp:lastModifiedBy>HP</cp:lastModifiedBy>
  <cp:revision>13</cp:revision>
  <dcterms:created xsi:type="dcterms:W3CDTF">2013-01-27T09:14:16Z</dcterms:created>
  <dcterms:modified xsi:type="dcterms:W3CDTF">2026-07-30T09:55:12Z</dcterms:modified>
  <cp:category/>
</cp:coreProperties>
</file>